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4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ABE1E-340C-49DD-A088-A94B45184B15}" type="datetimeFigureOut">
              <a:rPr lang="ru-RU" smtClean="0"/>
              <a:t>22.02.2011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97634-A3BB-4C92-A177-32EF698397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Вот!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7634-A3BB-4C92-A177-32EF698397D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A2BF-D6A5-45B1-BF9A-09BC004D0BFA}" type="datetimeFigureOut">
              <a:rPr lang="ru-RU" smtClean="0"/>
              <a:t>22.02.2011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B049-C437-4DDA-98D8-22B22A014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A2BF-D6A5-45B1-BF9A-09BC004D0BFA}" type="datetimeFigureOut">
              <a:rPr lang="ru-RU" smtClean="0"/>
              <a:t>22.02.2011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B049-C437-4DDA-98D8-22B22A014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A2BF-D6A5-45B1-BF9A-09BC004D0BFA}" type="datetimeFigureOut">
              <a:rPr lang="ru-RU" smtClean="0"/>
              <a:t>22.02.2011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B049-C437-4DDA-98D8-22B22A014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A2BF-D6A5-45B1-BF9A-09BC004D0BFA}" type="datetimeFigureOut">
              <a:rPr lang="ru-RU" smtClean="0"/>
              <a:t>22.02.2011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B049-C437-4DDA-98D8-22B22A014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A2BF-D6A5-45B1-BF9A-09BC004D0BFA}" type="datetimeFigureOut">
              <a:rPr lang="ru-RU" smtClean="0"/>
              <a:t>22.02.2011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B049-C437-4DDA-98D8-22B22A014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A2BF-D6A5-45B1-BF9A-09BC004D0BFA}" type="datetimeFigureOut">
              <a:rPr lang="ru-RU" smtClean="0"/>
              <a:t>22.02.2011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B049-C437-4DDA-98D8-22B22A014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A2BF-D6A5-45B1-BF9A-09BC004D0BFA}" type="datetimeFigureOut">
              <a:rPr lang="ru-RU" smtClean="0"/>
              <a:t>22.02.2011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B049-C437-4DDA-98D8-22B22A014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A2BF-D6A5-45B1-BF9A-09BC004D0BFA}" type="datetimeFigureOut">
              <a:rPr lang="ru-RU" smtClean="0"/>
              <a:t>22.02.2011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B049-C437-4DDA-98D8-22B22A014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A2BF-D6A5-45B1-BF9A-09BC004D0BFA}" type="datetimeFigureOut">
              <a:rPr lang="ru-RU" smtClean="0"/>
              <a:t>22.02.2011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B049-C437-4DDA-98D8-22B22A014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A2BF-D6A5-45B1-BF9A-09BC004D0BFA}" type="datetimeFigureOut">
              <a:rPr lang="ru-RU" smtClean="0"/>
              <a:t>22.02.2011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B049-C437-4DDA-98D8-22B22A014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A2BF-D6A5-45B1-BF9A-09BC004D0BFA}" type="datetimeFigureOut">
              <a:rPr lang="ru-RU" smtClean="0"/>
              <a:t>22.02.2011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1B049-C437-4DDA-98D8-22B22A014E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5A2BF-D6A5-45B1-BF9A-09BC004D0BFA}" type="datetimeFigureOut">
              <a:rPr lang="ru-RU" smtClean="0"/>
              <a:t>22.02.2011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1B049-C437-4DDA-98D8-22B22A014E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33575" y="-22860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33575" y="-22860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33575" y="-22860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33575" y="-22860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33575" y="-22860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2011-02-22T15:15:45Z</dcterms:created>
  <dcterms:modified xsi:type="dcterms:W3CDTF">2011-02-22T15:19:50Z</dcterms:modified>
</cp:coreProperties>
</file>